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35" r:id="rId11"/>
    <p:sldId id="637" r:id="rId12"/>
    <p:sldId id="639" r:id="rId13"/>
    <p:sldId id="641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591" r:id="rId23"/>
    <p:sldId id="592" r:id="rId24"/>
    <p:sldId id="629" r:id="rId25"/>
    <p:sldId id="628" r:id="rId26"/>
    <p:sldId id="630" r:id="rId27"/>
    <p:sldId id="593" r:id="rId28"/>
    <p:sldId id="662" r:id="rId29"/>
    <p:sldId id="664" r:id="rId30"/>
    <p:sldId id="666" r:id="rId31"/>
    <p:sldId id="566" r:id="rId32"/>
    <p:sldId id="567" r:id="rId33"/>
    <p:sldId id="632" r:id="rId34"/>
    <p:sldId id="571" r:id="rId35"/>
    <p:sldId id="647" r:id="rId36"/>
    <p:sldId id="648" r:id="rId37"/>
    <p:sldId id="649" r:id="rId38"/>
    <p:sldId id="650" r:id="rId39"/>
    <p:sldId id="572" r:id="rId40"/>
    <p:sldId id="573" r:id="rId41"/>
    <p:sldId id="5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15.png"/><Relationship Id="rId26" Type="http://schemas.openxmlformats.org/officeDocument/2006/relationships/image" Target="../media/image114.png"/><Relationship Id="rId25" Type="http://schemas.openxmlformats.org/officeDocument/2006/relationships/image" Target="../media/image113.png"/><Relationship Id="rId24" Type="http://schemas.openxmlformats.org/officeDocument/2006/relationships/image" Target="../media/image112.png"/><Relationship Id="rId23" Type="http://schemas.openxmlformats.org/officeDocument/2006/relationships/image" Target="../media/image111.png"/><Relationship Id="rId22" Type="http://schemas.openxmlformats.org/officeDocument/2006/relationships/image" Target="../media/image110.png"/><Relationship Id="rId21" Type="http://schemas.openxmlformats.org/officeDocument/2006/relationships/image" Target="../media/image109.png"/><Relationship Id="rId20" Type="http://schemas.openxmlformats.org/officeDocument/2006/relationships/image" Target="../media/image108.png"/><Relationship Id="rId2" Type="http://schemas.openxmlformats.org/officeDocument/2006/relationships/image" Target="../media/image90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25.png"/><Relationship Id="rId39" Type="http://schemas.openxmlformats.org/officeDocument/2006/relationships/image" Target="../media/image160.png"/><Relationship Id="rId38" Type="http://schemas.openxmlformats.org/officeDocument/2006/relationships/image" Target="../media/image159.png"/><Relationship Id="rId37" Type="http://schemas.openxmlformats.org/officeDocument/2006/relationships/image" Target="../media/image158.png"/><Relationship Id="rId36" Type="http://schemas.openxmlformats.org/officeDocument/2006/relationships/image" Target="../media/image157.png"/><Relationship Id="rId35" Type="http://schemas.openxmlformats.org/officeDocument/2006/relationships/image" Target="../media/image156.png"/><Relationship Id="rId34" Type="http://schemas.openxmlformats.org/officeDocument/2006/relationships/image" Target="../media/image155.png"/><Relationship Id="rId33" Type="http://schemas.openxmlformats.org/officeDocument/2006/relationships/image" Target="../media/image154.png"/><Relationship Id="rId32" Type="http://schemas.openxmlformats.org/officeDocument/2006/relationships/image" Target="../media/image153.png"/><Relationship Id="rId31" Type="http://schemas.openxmlformats.org/officeDocument/2006/relationships/image" Target="../media/image152.png"/><Relationship Id="rId30" Type="http://schemas.openxmlformats.org/officeDocument/2006/relationships/image" Target="../media/image151.png"/><Relationship Id="rId3" Type="http://schemas.openxmlformats.org/officeDocument/2006/relationships/image" Target="../media/image124.png"/><Relationship Id="rId29" Type="http://schemas.openxmlformats.org/officeDocument/2006/relationships/image" Target="../media/image150.png"/><Relationship Id="rId28" Type="http://schemas.openxmlformats.org/officeDocument/2006/relationships/image" Target="../media/image149.png"/><Relationship Id="rId27" Type="http://schemas.openxmlformats.org/officeDocument/2006/relationships/image" Target="../media/image148.png"/><Relationship Id="rId26" Type="http://schemas.openxmlformats.org/officeDocument/2006/relationships/image" Target="../media/image147.png"/><Relationship Id="rId25" Type="http://schemas.openxmlformats.org/officeDocument/2006/relationships/image" Target="../media/image146.png"/><Relationship Id="rId24" Type="http://schemas.openxmlformats.org/officeDocument/2006/relationships/image" Target="../media/image145.png"/><Relationship Id="rId23" Type="http://schemas.openxmlformats.org/officeDocument/2006/relationships/image" Target="../media/image144.png"/><Relationship Id="rId22" Type="http://schemas.openxmlformats.org/officeDocument/2006/relationships/image" Target="../media/image143.png"/><Relationship Id="rId21" Type="http://schemas.openxmlformats.org/officeDocument/2006/relationships/image" Target="../media/image142.png"/><Relationship Id="rId20" Type="http://schemas.openxmlformats.org/officeDocument/2006/relationships/image" Target="../media/image141.png"/><Relationship Id="rId2" Type="http://schemas.openxmlformats.org/officeDocument/2006/relationships/image" Target="../media/image123.png"/><Relationship Id="rId19" Type="http://schemas.openxmlformats.org/officeDocument/2006/relationships/image" Target="../media/image140.png"/><Relationship Id="rId18" Type="http://schemas.openxmlformats.org/officeDocument/2006/relationships/image" Target="../media/image139.png"/><Relationship Id="rId17" Type="http://schemas.openxmlformats.org/officeDocument/2006/relationships/image" Target="../media/image138.png"/><Relationship Id="rId16" Type="http://schemas.openxmlformats.org/officeDocument/2006/relationships/image" Target="../media/image137.png"/><Relationship Id="rId15" Type="http://schemas.openxmlformats.org/officeDocument/2006/relationships/image" Target="../media/image136.png"/><Relationship Id="rId14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82.png"/><Relationship Id="rId21" Type="http://schemas.openxmlformats.org/officeDocument/2006/relationships/image" Target="../media/image181.png"/><Relationship Id="rId20" Type="http://schemas.openxmlformats.org/officeDocument/2006/relationships/image" Target="../media/image180.png"/><Relationship Id="rId2" Type="http://schemas.openxmlformats.org/officeDocument/2006/relationships/image" Target="../media/image162.png"/><Relationship Id="rId19" Type="http://schemas.openxmlformats.org/officeDocument/2006/relationships/image" Target="../media/image179.png"/><Relationship Id="rId18" Type="http://schemas.openxmlformats.org/officeDocument/2006/relationships/image" Target="../media/image178.png"/><Relationship Id="rId17" Type="http://schemas.openxmlformats.org/officeDocument/2006/relationships/image" Target="../media/image177.png"/><Relationship Id="rId16" Type="http://schemas.openxmlformats.org/officeDocument/2006/relationships/image" Target="../media/image176.png"/><Relationship Id="rId15" Type="http://schemas.openxmlformats.org/officeDocument/2006/relationships/image" Target="../media/image175.png"/><Relationship Id="rId14" Type="http://schemas.openxmlformats.org/officeDocument/2006/relationships/image" Target="../media/image174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08.png"/><Relationship Id="rId25" Type="http://schemas.openxmlformats.org/officeDocument/2006/relationships/image" Target="../media/image207.png"/><Relationship Id="rId24" Type="http://schemas.openxmlformats.org/officeDocument/2006/relationships/image" Target="../media/image206.png"/><Relationship Id="rId23" Type="http://schemas.openxmlformats.org/officeDocument/2006/relationships/image" Target="../media/image205.png"/><Relationship Id="rId22" Type="http://schemas.openxmlformats.org/officeDocument/2006/relationships/image" Target="../media/image204.png"/><Relationship Id="rId21" Type="http://schemas.openxmlformats.org/officeDocument/2006/relationships/image" Target="../media/image203.png"/><Relationship Id="rId20" Type="http://schemas.openxmlformats.org/officeDocument/2006/relationships/image" Target="../media/image202.png"/><Relationship Id="rId2" Type="http://schemas.openxmlformats.org/officeDocument/2006/relationships/image" Target="../media/image184.png"/><Relationship Id="rId19" Type="http://schemas.openxmlformats.org/officeDocument/2006/relationships/image" Target="../media/image201.png"/><Relationship Id="rId18" Type="http://schemas.openxmlformats.org/officeDocument/2006/relationships/image" Target="../media/image200.png"/><Relationship Id="rId17" Type="http://schemas.openxmlformats.org/officeDocument/2006/relationships/image" Target="../media/image199.png"/><Relationship Id="rId16" Type="http://schemas.openxmlformats.org/officeDocument/2006/relationships/image" Target="../media/image198.png"/><Relationship Id="rId15" Type="http://schemas.openxmlformats.org/officeDocument/2006/relationships/image" Target="../media/image197.png"/><Relationship Id="rId14" Type="http://schemas.openxmlformats.org/officeDocument/2006/relationships/image" Target="../media/image196.png"/><Relationship Id="rId13" Type="http://schemas.openxmlformats.org/officeDocument/2006/relationships/image" Target="../media/image195.png"/><Relationship Id="rId12" Type="http://schemas.openxmlformats.org/officeDocument/2006/relationships/image" Target="../media/image194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image" Target="../media/image229.png"/><Relationship Id="rId7" Type="http://schemas.openxmlformats.org/officeDocument/2006/relationships/image" Target="../media/image228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3" Type="http://schemas.openxmlformats.org/officeDocument/2006/relationships/image" Target="../media/image22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42.png"/><Relationship Id="rId20" Type="http://schemas.openxmlformats.org/officeDocument/2006/relationships/image" Target="../media/image241.png"/><Relationship Id="rId2" Type="http://schemas.openxmlformats.org/officeDocument/2006/relationships/image" Target="../media/image223.png"/><Relationship Id="rId19" Type="http://schemas.openxmlformats.org/officeDocument/2006/relationships/image" Target="../media/image240.png"/><Relationship Id="rId18" Type="http://schemas.openxmlformats.org/officeDocument/2006/relationships/image" Target="../media/image239.png"/><Relationship Id="rId17" Type="http://schemas.openxmlformats.org/officeDocument/2006/relationships/image" Target="../media/image238.png"/><Relationship Id="rId16" Type="http://schemas.openxmlformats.org/officeDocument/2006/relationships/image" Target="../media/image237.png"/><Relationship Id="rId15" Type="http://schemas.openxmlformats.org/officeDocument/2006/relationships/image" Target="../media/image236.png"/><Relationship Id="rId14" Type="http://schemas.openxmlformats.org/officeDocument/2006/relationships/image" Target="../media/image235.png"/><Relationship Id="rId13" Type="http://schemas.openxmlformats.org/officeDocument/2006/relationships/image" Target="../media/image234.png"/><Relationship Id="rId12" Type="http://schemas.openxmlformats.org/officeDocument/2006/relationships/image" Target="../media/image233.png"/><Relationship Id="rId11" Type="http://schemas.openxmlformats.org/officeDocument/2006/relationships/image" Target="../media/image232.png"/><Relationship Id="rId10" Type="http://schemas.openxmlformats.org/officeDocument/2006/relationships/image" Target="../media/image231.png"/><Relationship Id="rId1" Type="http://schemas.openxmlformats.org/officeDocument/2006/relationships/image" Target="../media/image22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7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55.png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73.png"/><Relationship Id="rId24" Type="http://schemas.openxmlformats.org/officeDocument/2006/relationships/image" Target="../media/image272.png"/><Relationship Id="rId23" Type="http://schemas.openxmlformats.org/officeDocument/2006/relationships/image" Target="../media/image271.png"/><Relationship Id="rId22" Type="http://schemas.openxmlformats.org/officeDocument/2006/relationships/image" Target="../media/image270.png"/><Relationship Id="rId21" Type="http://schemas.openxmlformats.org/officeDocument/2006/relationships/image" Target="../media/image269.png"/><Relationship Id="rId20" Type="http://schemas.openxmlformats.org/officeDocument/2006/relationships/image" Target="../media/image268.png"/><Relationship Id="rId2" Type="http://schemas.openxmlformats.org/officeDocument/2006/relationships/image" Target="../media/image250.png"/><Relationship Id="rId19" Type="http://schemas.openxmlformats.org/officeDocument/2006/relationships/image" Target="../media/image267.png"/><Relationship Id="rId18" Type="http://schemas.openxmlformats.org/officeDocument/2006/relationships/image" Target="../media/image266.png"/><Relationship Id="rId17" Type="http://schemas.openxmlformats.org/officeDocument/2006/relationships/image" Target="../media/image265.png"/><Relationship Id="rId16" Type="http://schemas.openxmlformats.org/officeDocument/2006/relationships/image" Target="../media/image264.png"/><Relationship Id="rId15" Type="http://schemas.openxmlformats.org/officeDocument/2006/relationships/image" Target="../media/image263.png"/><Relationship Id="rId14" Type="http://schemas.openxmlformats.org/officeDocument/2006/relationships/image" Target="../media/image262.png"/><Relationship Id="rId13" Type="http://schemas.openxmlformats.org/officeDocument/2006/relationships/image" Target="../media/image261.png"/><Relationship Id="rId12" Type="http://schemas.openxmlformats.org/officeDocument/2006/relationships/image" Target="../media/image260.png"/><Relationship Id="rId11" Type="http://schemas.openxmlformats.org/officeDocument/2006/relationships/image" Target="../media/image259.png"/><Relationship Id="rId10" Type="http://schemas.openxmlformats.org/officeDocument/2006/relationships/image" Target="../media/image258.png"/><Relationship Id="rId1" Type="http://schemas.openxmlformats.org/officeDocument/2006/relationships/image" Target="../media/image249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4.png"/><Relationship Id="rId8" Type="http://schemas.openxmlformats.org/officeDocument/2006/relationships/image" Target="../media/image273.png"/><Relationship Id="rId7" Type="http://schemas.openxmlformats.org/officeDocument/2006/relationships/image" Target="../media/image272.png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77.png"/><Relationship Id="rId11" Type="http://schemas.openxmlformats.org/officeDocument/2006/relationships/image" Target="../media/image276.png"/><Relationship Id="rId10" Type="http://schemas.openxmlformats.org/officeDocument/2006/relationships/image" Target="../media/image275.png"/><Relationship Id="rId1" Type="http://schemas.openxmlformats.org/officeDocument/2006/relationships/image" Target="../media/image25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1.png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15" y="3329305"/>
            <a:ext cx="2209800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840105"/>
            <a:ext cx="9768840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006475"/>
            <a:ext cx="137160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1154430"/>
            <a:ext cx="177165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65" y="3877945"/>
            <a:ext cx="1609725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3715385"/>
            <a:ext cx="180022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70" y="882015"/>
            <a:ext cx="12858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5" y="1647825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" y="2486025"/>
            <a:ext cx="24098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610" y="952500"/>
            <a:ext cx="2286000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050" y="952500"/>
            <a:ext cx="1362075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3170" y="1947545"/>
            <a:ext cx="12954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2709545"/>
            <a:ext cx="2333625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953885" y="1668145"/>
            <a:ext cx="2575560" cy="46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445" y="1247775"/>
            <a:ext cx="2343150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4905" y="2052320"/>
            <a:ext cx="2381250" cy="6572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211695" y="2441575"/>
            <a:ext cx="2155190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6885" y="2719070"/>
            <a:ext cx="22955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3345" y="3429000"/>
            <a:ext cx="1362075" cy="6953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2105" y="3592195"/>
            <a:ext cx="1314450" cy="619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030" y="4211320"/>
            <a:ext cx="2390775" cy="628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0380" y="5020310"/>
            <a:ext cx="23622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675005" y="5337810"/>
            <a:ext cx="235267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1240" y="3230245"/>
            <a:ext cx="1400175" cy="647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7115" y="5460365"/>
            <a:ext cx="23431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5180" y="5255260"/>
            <a:ext cx="2400300" cy="6572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0895" y="4348480"/>
            <a:ext cx="2390775" cy="647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4630" y="3893185"/>
            <a:ext cx="2362200" cy="56197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047990" y="4041140"/>
            <a:ext cx="981710" cy="4102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9700" y="3611245"/>
            <a:ext cx="1219200" cy="60007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34" idx="3"/>
          </p:cNvCxnSpPr>
          <p:nvPr/>
        </p:nvCxnSpPr>
        <p:spPr>
          <a:xfrm flipH="1">
            <a:off x="6885305" y="4711700"/>
            <a:ext cx="861060" cy="2082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825" y="4817110"/>
            <a:ext cx="316230" cy="13119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95160" y="6128385"/>
            <a:ext cx="2371725" cy="6000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3105" y="4619625"/>
            <a:ext cx="2362200" cy="60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1455" y="3980180"/>
            <a:ext cx="203835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908685"/>
            <a:ext cx="8020050" cy="557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127760"/>
            <a:ext cx="1762125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455" y="2905125"/>
            <a:ext cx="17621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773430"/>
            <a:ext cx="10213975" cy="592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021715"/>
            <a:ext cx="7058025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4269105"/>
            <a:ext cx="27336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885" y="3757930"/>
            <a:ext cx="199072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" y="2072640"/>
            <a:ext cx="23336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345" y="1956435"/>
            <a:ext cx="131445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70" y="1021715"/>
            <a:ext cx="2324100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390" y="1185545"/>
            <a:ext cx="235267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15" y="2072640"/>
            <a:ext cx="2343150" cy="619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825" y="27717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8845" y="2739390"/>
            <a:ext cx="1343025" cy="59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700" y="3429000"/>
            <a:ext cx="2343150" cy="666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7865" y="3747770"/>
            <a:ext cx="1362075" cy="638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3985" y="4750435"/>
            <a:ext cx="1483360" cy="3873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9833610" y="2863215"/>
            <a:ext cx="177165" cy="1303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endCxn id="19" idx="2"/>
          </p:cNvCxnSpPr>
          <p:nvPr/>
        </p:nvCxnSpPr>
        <p:spPr>
          <a:xfrm flipV="1">
            <a:off x="10203815" y="1513205"/>
            <a:ext cx="1018540" cy="2874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9827260" y="4600575"/>
            <a:ext cx="106045" cy="11861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9355" y="894080"/>
            <a:ext cx="2286000" cy="619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2885" y="2291715"/>
            <a:ext cx="2343150" cy="571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9205" y="5792470"/>
            <a:ext cx="2343150" cy="600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450" y="4758055"/>
            <a:ext cx="2333625" cy="5810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4795" y="4428490"/>
            <a:ext cx="2295525" cy="600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8915" y="5137785"/>
            <a:ext cx="1362075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1870" y="5861050"/>
            <a:ext cx="2390775" cy="6000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906010" y="5398770"/>
            <a:ext cx="1594485" cy="311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5065395" y="5746115"/>
            <a:ext cx="1006475" cy="415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4075" y="5792470"/>
            <a:ext cx="1266825" cy="6000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660900" y="4107815"/>
            <a:ext cx="488950" cy="650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/>
          <p:nvPr/>
        </p:nvCxnSpPr>
        <p:spPr>
          <a:xfrm flipH="1" flipV="1">
            <a:off x="3828415" y="3830320"/>
            <a:ext cx="588645" cy="915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flipH="1" flipV="1">
            <a:off x="2037080" y="3877945"/>
            <a:ext cx="2261870" cy="10083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>
            <a:off x="2020570" y="5075555"/>
            <a:ext cx="1941830" cy="727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/>
          <p:nvPr/>
        </p:nvCxnSpPr>
        <p:spPr>
          <a:xfrm flipH="1">
            <a:off x="2444115" y="5247640"/>
            <a:ext cx="1786255" cy="1028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0645" y="3710940"/>
            <a:ext cx="2295525" cy="552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9175" y="3216910"/>
            <a:ext cx="2371725" cy="600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03530" y="3555365"/>
            <a:ext cx="2343150" cy="552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1875" y="6236335"/>
            <a:ext cx="2362200" cy="647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895" y="5468620"/>
            <a:ext cx="1209675" cy="638175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4584065" y="5326380"/>
            <a:ext cx="481330" cy="10509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2400" y="6416675"/>
            <a:ext cx="232410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3680" y="3860165"/>
            <a:ext cx="2028825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30"/>
            <a:ext cx="8058150" cy="60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25" y="1167765"/>
            <a:ext cx="17716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5" y="2614295"/>
            <a:ext cx="17526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185" y="75247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786130"/>
            <a:ext cx="10260965" cy="595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1714500"/>
            <a:ext cx="1333500" cy="171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1517650"/>
            <a:ext cx="2373630" cy="177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95" y="5094605"/>
            <a:ext cx="2362200" cy="111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340" y="1788160"/>
            <a:ext cx="2371725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0985" y="1463040"/>
            <a:ext cx="1697355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50" y="2548890"/>
            <a:ext cx="2110740" cy="51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8835" y="2642235"/>
            <a:ext cx="2390775" cy="647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46580" y="2970530"/>
            <a:ext cx="9525" cy="8197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45" y="3790315"/>
            <a:ext cx="241935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960" y="1920240"/>
            <a:ext cx="2314575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395" y="1463040"/>
            <a:ext cx="2286000" cy="561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990" y="1112520"/>
            <a:ext cx="2371725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990" y="2642235"/>
            <a:ext cx="2438400" cy="5905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378065" y="2277745"/>
            <a:ext cx="613410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/>
          <p:nvPr/>
        </p:nvCxnSpPr>
        <p:spPr>
          <a:xfrm flipH="1">
            <a:off x="6678295" y="2426335"/>
            <a:ext cx="1406525" cy="9347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7847330" y="2800985"/>
            <a:ext cx="314325" cy="1038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8352790" y="2887345"/>
            <a:ext cx="769620" cy="15182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8525510" y="2887345"/>
            <a:ext cx="1256665" cy="9525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6505" y="2113280"/>
            <a:ext cx="2324100" cy="581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7405" y="3124200"/>
            <a:ext cx="2032000" cy="5245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8030" y="3855085"/>
            <a:ext cx="233362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2790" y="4431030"/>
            <a:ext cx="2343150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2175" y="3790315"/>
            <a:ext cx="23050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6785" y="4811395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9660" y="4979670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9850" y="6525895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535" y="5808345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088005" y="5819140"/>
            <a:ext cx="398780" cy="7150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5170" y="6398895"/>
            <a:ext cx="2343150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7385" y="6398895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528695" y="5706745"/>
            <a:ext cx="191135" cy="6896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>
            <a:endCxn id="32" idx="1"/>
          </p:cNvCxnSpPr>
          <p:nvPr/>
        </p:nvCxnSpPr>
        <p:spPr>
          <a:xfrm>
            <a:off x="3846830" y="5833745"/>
            <a:ext cx="1900555" cy="8604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41670" y="565404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4013835" y="5714365"/>
            <a:ext cx="1727835" cy="254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3230" y="4699635"/>
            <a:ext cx="2324100" cy="609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7" idx="1"/>
          </p:cNvCxnSpPr>
          <p:nvPr/>
        </p:nvCxnSpPr>
        <p:spPr>
          <a:xfrm flipV="1">
            <a:off x="4131945" y="5004435"/>
            <a:ext cx="1391285" cy="5302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185" y="1959610"/>
            <a:ext cx="4947285" cy="23342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1805940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" y="4779645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4091940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" y="3101340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8" idx="3"/>
          </p:cNvCxnSpPr>
          <p:nvPr/>
        </p:nvCxnSpPr>
        <p:spPr>
          <a:xfrm flipH="1">
            <a:off x="2649855" y="3415665"/>
            <a:ext cx="1089025" cy="923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475" y="5654040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endCxn id="27" idx="3"/>
          </p:cNvCxnSpPr>
          <p:nvPr/>
        </p:nvCxnSpPr>
        <p:spPr>
          <a:xfrm flipH="1">
            <a:off x="3322955" y="3101340"/>
            <a:ext cx="588010" cy="19881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20" y="554990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384550" y="3206115"/>
            <a:ext cx="1060450" cy="24701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35" y="1668780"/>
            <a:ext cx="23241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750" y="4779645"/>
            <a:ext cx="2295525" cy="5905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625975" y="3561715"/>
            <a:ext cx="387985" cy="11880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Straight Arrow Connector 5"/>
          <p:cNvCxnSpPr>
            <a:endCxn id="35" idx="0"/>
          </p:cNvCxnSpPr>
          <p:nvPr/>
        </p:nvCxnSpPr>
        <p:spPr>
          <a:xfrm>
            <a:off x="4954270" y="3429000"/>
            <a:ext cx="1825625" cy="2120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>
            <a:endCxn id="37" idx="1"/>
          </p:cNvCxnSpPr>
          <p:nvPr/>
        </p:nvCxnSpPr>
        <p:spPr>
          <a:xfrm flipV="1">
            <a:off x="5070475" y="1973580"/>
            <a:ext cx="886460" cy="8318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685" y="2374900"/>
            <a:ext cx="24193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265" y="3109595"/>
            <a:ext cx="2333625" cy="6572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99735" y="3561715"/>
            <a:ext cx="3554730" cy="12744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4465" y="4585970"/>
            <a:ext cx="24003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6389370" cy="5074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121410"/>
            <a:ext cx="17716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15" y="1483360"/>
            <a:ext cx="17907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5" y="2961005"/>
            <a:ext cx="206692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45" y="3628390"/>
            <a:ext cx="2152650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WPS Presentation</Application>
  <PresentationFormat>Panorámica</PresentationFormat>
  <Paragraphs>108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732</cp:revision>
  <dcterms:created xsi:type="dcterms:W3CDTF">2024-11-18T13:41:00Z</dcterms:created>
  <dcterms:modified xsi:type="dcterms:W3CDTF">2025-11-23T17:24:08Z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